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7" r:id="rId2"/>
  </p:sldMasterIdLst>
  <p:notesMasterIdLst>
    <p:notesMasterId r:id="rId24"/>
  </p:notesMasterIdLst>
  <p:sldIdLst>
    <p:sldId id="261" r:id="rId3"/>
    <p:sldId id="262" r:id="rId4"/>
    <p:sldId id="263" r:id="rId5"/>
    <p:sldId id="265" r:id="rId6"/>
    <p:sldId id="274" r:id="rId7"/>
    <p:sldId id="280" r:id="rId8"/>
    <p:sldId id="344" r:id="rId9"/>
    <p:sldId id="347" r:id="rId10"/>
    <p:sldId id="346" r:id="rId11"/>
    <p:sldId id="266" r:id="rId12"/>
    <p:sldId id="335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36" r:id="rId21"/>
    <p:sldId id="348" r:id="rId22"/>
    <p:sldId id="333" r:id="rId23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0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296" y="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2019/12/31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178990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228339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324267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373616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469544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518893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6148209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6641697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7600976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8094464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7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0505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1167" y="1659280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0505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1167" y="3112047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0505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451167" y="4564814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0505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51167" y="6017581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505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67" y="7470348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2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25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75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8972" y="478973"/>
            <a:ext cx="8171542" cy="936171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07085" y="2191657"/>
            <a:ext cx="9802733" cy="4348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5314" y="6734969"/>
            <a:ext cx="8554505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4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905501" y="1066800"/>
            <a:ext cx="11051367" cy="54731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0" y="6734969"/>
            <a:ext cx="11051367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57825" cy="10285413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19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6742" y="1"/>
            <a:ext cx="8839201" cy="4829260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246742" y="449943"/>
            <a:ext cx="8839201" cy="4379317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16571" y="7402286"/>
            <a:ext cx="9071430" cy="183664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7402286"/>
            <a:ext cx="8406754" cy="1836646"/>
          </a:xfrm>
        </p:spPr>
        <p:txBody>
          <a:bodyPr numCol="1" spcCol="360000" anchor="ctr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8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98207" y="1500555"/>
            <a:ext cx="8687738" cy="740228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6699802"/>
            <a:ext cx="8406754" cy="1836646"/>
          </a:xfrm>
        </p:spPr>
        <p:txBody>
          <a:bodyPr numCol="1" spcCol="360000" anchor="b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3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235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6229" y="7750464"/>
            <a:ext cx="14775543" cy="1371871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41097" y="4187907"/>
            <a:ext cx="15428687" cy="190430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67668" y="4467571"/>
            <a:ext cx="14775544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611086" y="6212221"/>
            <a:ext cx="14932126" cy="1418235"/>
          </a:xfrm>
        </p:spPr>
        <p:txBody>
          <a:bodyPr numCol="1" spcCol="360000" anchor="b">
            <a:normAutofit/>
          </a:bodyPr>
          <a:lstStyle>
            <a:lvl1pPr algn="ctr">
              <a:spcBef>
                <a:spcPts val="1200"/>
              </a:spcBef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509486"/>
            <a:ext cx="18288000" cy="3718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83770" y="0"/>
            <a:ext cx="7112001" cy="7620000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432800" y="1669144"/>
            <a:ext cx="9042402" cy="278674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432800" y="5740268"/>
            <a:ext cx="9042402" cy="3381828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770" y="7783178"/>
            <a:ext cx="7112001" cy="1738193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461828" y="4223658"/>
            <a:ext cx="9042402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04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7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6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44756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004458" y="43543"/>
            <a:ext cx="7529286" cy="10241870"/>
          </a:xfrm>
          <a:effectLst>
            <a:outerShdw blurRad="101600" dist="76200" dir="10800000" algn="r" rotWithShape="0">
              <a:schemeClr val="tx1">
                <a:alpha val="93000"/>
              </a:scheme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258" y="4335712"/>
            <a:ext cx="6499326" cy="431480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29258" y="3435827"/>
            <a:ext cx="6499326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85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81603" y="1209822"/>
            <a:ext cx="6124794" cy="9075591"/>
          </a:xfr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1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1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1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32977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32977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25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1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41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14" y="4100052"/>
            <a:ext cx="12772572" cy="1749509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009900" y="4254501"/>
            <a:ext cx="12268200" cy="16128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5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999" y="6267232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1999" y="6789752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0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5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133055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185307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131604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183856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13015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1824059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417420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939940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640291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92543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38840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91092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8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296418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348670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294967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347219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293517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345769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00882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53134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599431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51683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597981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50233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2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022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49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434349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40776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434348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2093675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500102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093674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4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7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2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0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25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75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25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75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25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2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/>
      <p:bldP spid="3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4163784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9922" y="7278064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1432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957286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9565" y="2338510"/>
            <a:ext cx="7992433" cy="144971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229686" y="963072"/>
            <a:ext cx="10212807" cy="1312729"/>
          </a:xfrm>
          <a:noFill/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7834" y="5828346"/>
            <a:ext cx="7992433" cy="1449719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3178" y="7278065"/>
            <a:ext cx="10567811" cy="1312729"/>
          </a:xfrm>
          <a:noFill/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6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86221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1967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486221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612632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248378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12632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5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2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40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16743" y="870856"/>
            <a:ext cx="15254514" cy="35560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7886" y="4426859"/>
            <a:ext cx="13008982" cy="427264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9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6"/>
          <p:cNvGrpSpPr/>
          <p:nvPr userDrawn="1"/>
        </p:nvGrpSpPr>
        <p:grpSpPr>
          <a:xfrm>
            <a:off x="1581149" y="3053187"/>
            <a:ext cx="4187961" cy="4128938"/>
            <a:chOff x="3326919" y="1476686"/>
            <a:chExt cx="5264701" cy="5190503"/>
          </a:xfrm>
        </p:grpSpPr>
        <p:sp>
          <p:nvSpPr>
            <p:cNvPr id="7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5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01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" name="グループ化 23"/>
          <p:cNvGrpSpPr/>
          <p:nvPr userDrawn="1"/>
        </p:nvGrpSpPr>
        <p:grpSpPr>
          <a:xfrm>
            <a:off x="7124851" y="3077444"/>
            <a:ext cx="4187962" cy="4128938"/>
            <a:chOff x="3326919" y="1476686"/>
            <a:chExt cx="5264702" cy="5190503"/>
          </a:xfrm>
        </p:grpSpPr>
        <p:sp>
          <p:nvSpPr>
            <p:cNvPr id="11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25"/>
            <p:cNvSpPr txBox="1"/>
            <p:nvPr userDrawn="1"/>
          </p:nvSpPr>
          <p:spPr>
            <a:xfrm>
              <a:off x="7380119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02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4" name="グループ化 27"/>
          <p:cNvGrpSpPr/>
          <p:nvPr userDrawn="1"/>
        </p:nvGrpSpPr>
        <p:grpSpPr>
          <a:xfrm>
            <a:off x="12668553" y="3077444"/>
            <a:ext cx="4187961" cy="4128938"/>
            <a:chOff x="3326919" y="1476686"/>
            <a:chExt cx="5264701" cy="5190503"/>
          </a:xfrm>
        </p:grpSpPr>
        <p:sp>
          <p:nvSpPr>
            <p:cNvPr id="15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29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03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フリーフォーム 32"/>
          <p:cNvSpPr/>
          <p:nvPr userDrawn="1"/>
        </p:nvSpPr>
        <p:spPr>
          <a:xfrm rot="2700000">
            <a:off x="6365163" y="2264552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81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75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7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1117600"/>
            <a:ext cx="11427832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297006" y="1393371"/>
            <a:ext cx="10178194" cy="2873828"/>
          </a:xfrm>
          <a:noFill/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90741" y="5067509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90740" y="5590029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390741" y="7313560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90740" y="7836080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901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25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759199" y="0"/>
            <a:ext cx="5384801" cy="62411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42230"/>
            <a:ext cx="3643086" cy="2198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245597" y="947057"/>
            <a:ext cx="5341259" cy="369751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0560" y="6361143"/>
            <a:ext cx="3004459" cy="39242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06769" y="6361143"/>
            <a:ext cx="4593212" cy="3029367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14688452" y="2017486"/>
            <a:ext cx="3599547" cy="264794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1544" y="2402118"/>
            <a:ext cx="3091543" cy="148771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9545781" y="4776560"/>
            <a:ext cx="8045529" cy="301171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45780" y="7899400"/>
            <a:ext cx="792941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13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83445" y="0"/>
            <a:ext cx="4560556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01600" y="4238172"/>
            <a:ext cx="4365737" cy="59434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643" y="584200"/>
            <a:ext cx="3998694" cy="3494314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260109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2267635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5275161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953828" y="5740400"/>
            <a:ext cx="10334171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8389260" y="6110511"/>
            <a:ext cx="9422751" cy="3077027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7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25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1" grpId="0" animBg="1"/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 hasCustomPrompt="1"/>
          </p:nvPr>
        </p:nvSpPr>
        <p:spPr>
          <a:xfrm>
            <a:off x="6211639" y="1795311"/>
            <a:ext cx="11263564" cy="366295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1638" y="5683347"/>
            <a:ext cx="11263563" cy="3318791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19198" y="1063076"/>
            <a:ext cx="3868615" cy="8159261"/>
            <a:chOff x="5345723" y="1420837"/>
            <a:chExt cx="3868615" cy="815926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1" name="Oval 10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1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Oval 7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134812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89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2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2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2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2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422743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422743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245671" y="2144055"/>
            <a:ext cx="3796659" cy="8007499"/>
            <a:chOff x="5345723" y="1420837"/>
            <a:chExt cx="3868615" cy="8159261"/>
          </a:xfrm>
        </p:grpSpPr>
        <p:sp>
          <p:nvSpPr>
            <p:cNvPr id="23" name="Rectangle: Rounded Corners 22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8" name="Oval 27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Rectangle: Rounded Corners 28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5" name="Oval 24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33330" y="3249629"/>
            <a:ext cx="3221341" cy="589127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2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75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25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975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5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638622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207359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207359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127994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96731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696731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8622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2207359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207359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27994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696731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31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2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5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9144000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64510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5026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5026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973997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542734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542734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264510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5026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5026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973997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542734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542734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9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7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75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5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35428" y="449943"/>
            <a:ext cx="8708571" cy="46919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01598" y="5392515"/>
            <a:ext cx="9144000" cy="3969198"/>
          </a:xfrm>
        </p:spPr>
        <p:txBody>
          <a:bodyPr anchor="t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9007243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2957757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Connector 14"/>
          <p:cNvCxnSpPr>
            <a:stCxn id="12" idx="2"/>
            <a:endCxn id="14" idx="1"/>
          </p:cNvCxnSpPr>
          <p:nvPr userDrawn="1"/>
        </p:nvCxnSpPr>
        <p:spPr>
          <a:xfrm flipV="1">
            <a:off x="9723543" y="5141913"/>
            <a:ext cx="3234214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 userDrawn="1"/>
        </p:nvCxnSpPr>
        <p:spPr>
          <a:xfrm>
            <a:off x="13323517" y="5141913"/>
            <a:ext cx="49644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663850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43393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857977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23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25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 animBg="1"/>
      <p:bldP spid="14" grpId="0" animBg="1"/>
      <p:bldP spid="2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3938" y="2641600"/>
            <a:ext cx="15440125" cy="235411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3938" y="5297715"/>
            <a:ext cx="15440125" cy="3401786"/>
          </a:xfrm>
        </p:spPr>
        <p:txBody>
          <a:bodyPr numCol="1" spcCol="360000" anchor="t">
            <a:normAutofit/>
          </a:bodyPr>
          <a:lstStyle>
            <a:lvl1pPr marL="0" indent="0" algn="ctr"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7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 userDrawn="1"/>
        </p:nvCxnSpPr>
        <p:spPr>
          <a:xfrm flipV="1">
            <a:off x="0" y="5141913"/>
            <a:ext cx="4374975" cy="7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374975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61120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9" idx="1"/>
          </p:cNvCxnSpPr>
          <p:nvPr userDrawn="1"/>
        </p:nvCxnSpPr>
        <p:spPr>
          <a:xfrm>
            <a:off x="4740735" y="5141913"/>
            <a:ext cx="42203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 userDrawn="1"/>
        </p:nvCxnSpPr>
        <p:spPr>
          <a:xfrm flipV="1">
            <a:off x="9144000" y="5324793"/>
            <a:ext cx="0" cy="49606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0068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679611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393975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48934" y="1175656"/>
            <a:ext cx="8710776" cy="521874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8934" y="3748743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79756" y="5238743"/>
            <a:ext cx="6893219" cy="95389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548934" y="6533030"/>
            <a:ext cx="8263077" cy="289922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45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9144000" y="1"/>
            <a:ext cx="0" cy="18147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8961120" y="1814732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820186" y="491902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730462" y="2097618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345723" y="2948115"/>
            <a:ext cx="3401186" cy="409980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7086" y="2948115"/>
            <a:ext cx="5155554" cy="193337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36386" y="4998015"/>
            <a:ext cx="4406254" cy="4349185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61120" y="499801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Straight Connector 15"/>
          <p:cNvCxnSpPr>
            <a:stCxn id="15" idx="0"/>
            <a:endCxn id="8" idx="2"/>
          </p:cNvCxnSpPr>
          <p:nvPr userDrawn="1"/>
        </p:nvCxnSpPr>
        <p:spPr>
          <a:xfrm flipV="1">
            <a:off x="9144000" y="2180492"/>
            <a:ext cx="0" cy="28175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412888" y="3908288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541090" y="5514004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endCxn id="15" idx="2"/>
          </p:cNvCxnSpPr>
          <p:nvPr userDrawn="1"/>
        </p:nvCxnSpPr>
        <p:spPr>
          <a:xfrm flipV="1">
            <a:off x="9143999" y="5363775"/>
            <a:ext cx="1" cy="4921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3599886" y="6352198"/>
            <a:ext cx="4197611" cy="2784724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541090" y="6358081"/>
            <a:ext cx="3957196" cy="2778841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80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8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5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75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stCxn id="15" idx="0"/>
          </p:cNvCxnSpPr>
          <p:nvPr userDrawn="1"/>
        </p:nvCxnSpPr>
        <p:spPr>
          <a:xfrm flipH="1" flipV="1">
            <a:off x="9144000" y="2"/>
            <a:ext cx="1" cy="4937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5" idx="3"/>
          </p:cNvCxnSpPr>
          <p:nvPr userDrawn="1"/>
        </p:nvCxnSpPr>
        <p:spPr>
          <a:xfrm flipH="1">
            <a:off x="9348788" y="5142707"/>
            <a:ext cx="89392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 userDrawn="1"/>
        </p:nvSpPr>
        <p:spPr>
          <a:xfrm>
            <a:off x="8939213" y="493791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Straight Connector 20"/>
          <p:cNvCxnSpPr>
            <a:endCxn id="15" idx="1"/>
          </p:cNvCxnSpPr>
          <p:nvPr userDrawn="1"/>
        </p:nvCxnSpPr>
        <p:spPr>
          <a:xfrm>
            <a:off x="0" y="5142706"/>
            <a:ext cx="8939213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4702629" y="4226328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405258" y="4226327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770115" y="5559422"/>
            <a:ext cx="6747769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770115" y="6248120"/>
            <a:ext cx="6747769" cy="280879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494173" y="5171734"/>
            <a:ext cx="4513256" cy="55982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63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58514" y="449943"/>
            <a:ext cx="8653497" cy="890507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Right Triangle 6"/>
          <p:cNvSpPr/>
          <p:nvPr userDrawn="1"/>
        </p:nvSpPr>
        <p:spPr>
          <a:xfrm rot="2700000">
            <a:off x="8693952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7" idx="2"/>
          </p:cNvCxnSpPr>
          <p:nvPr userDrawn="1"/>
        </p:nvCxnSpPr>
        <p:spPr>
          <a:xfrm flipH="1" flipV="1">
            <a:off x="3860203" y="5141913"/>
            <a:ext cx="4710851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91457" y="5297773"/>
            <a:ext cx="7536543" cy="405724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>
            <a:endCxn id="7" idx="2"/>
          </p:cNvCxnSpPr>
          <p:nvPr userDrawn="1"/>
        </p:nvCxnSpPr>
        <p:spPr>
          <a:xfrm>
            <a:off x="0" y="5141117"/>
            <a:ext cx="8571054" cy="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387919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413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5896270" y="742349"/>
            <a:ext cx="8403930" cy="8442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7701643" cy="387919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2700000">
            <a:off x="7097712" y="757713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iamond 20"/>
          <p:cNvSpPr/>
          <p:nvPr userDrawn="1"/>
        </p:nvSpPr>
        <p:spPr>
          <a:xfrm rot="2700000">
            <a:off x="9650412" y="502670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Diamond 21"/>
          <p:cNvSpPr/>
          <p:nvPr userDrawn="1"/>
        </p:nvSpPr>
        <p:spPr>
          <a:xfrm rot="2700000">
            <a:off x="12242396" y="242366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3600" y="747677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2143" y="7543104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896270" y="4927355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44813" y="4993685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45500" y="2323600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94043" y="2389930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0" y="9184732"/>
            <a:ext cx="5896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H="1">
            <a:off x="14300200" y="742349"/>
            <a:ext cx="39878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9186199" y="3303099"/>
            <a:ext cx="2064368" cy="1640869"/>
            <a:chOff x="9186199" y="2684120"/>
            <a:chExt cx="2064368" cy="1640869"/>
          </a:xfrm>
        </p:grpSpPr>
        <p:sp>
          <p:nvSpPr>
            <p:cNvPr id="27" name="Freeform: Shape 26"/>
            <p:cNvSpPr/>
            <p:nvPr userDrawn="1"/>
          </p:nvSpPr>
          <p:spPr>
            <a:xfrm>
              <a:off x="9186199" y="2684120"/>
              <a:ext cx="2064368" cy="1640869"/>
            </a:xfrm>
            <a:custGeom>
              <a:avLst/>
              <a:gdLst>
                <a:gd name="connsiteX0" fmla="*/ 0 w 2408609"/>
                <a:gd name="connsiteY0" fmla="*/ 0 h 1914490"/>
                <a:gd name="connsiteX1" fmla="*/ 98444 w 2408609"/>
                <a:gd name="connsiteY1" fmla="*/ 2489 h 1914490"/>
                <a:gd name="connsiteX2" fmla="*/ 2330455 w 2408609"/>
                <a:gd name="connsiteY2" fmla="*/ 1264026 h 1914490"/>
                <a:gd name="connsiteX3" fmla="*/ 2408609 w 2408609"/>
                <a:gd name="connsiteY3" fmla="*/ 1392672 h 1914490"/>
                <a:gd name="connsiteX4" fmla="*/ 1504793 w 2408609"/>
                <a:gd name="connsiteY4" fmla="*/ 1914490 h 1914490"/>
                <a:gd name="connsiteX5" fmla="*/ 1464388 w 2408609"/>
                <a:gd name="connsiteY5" fmla="*/ 1847982 h 1914490"/>
                <a:gd name="connsiteX6" fmla="*/ 137396 w 2408609"/>
                <a:gd name="connsiteY6" fmla="*/ 1052618 h 1914490"/>
                <a:gd name="connsiteX7" fmla="*/ 0 w 2408609"/>
                <a:gd name="connsiteY7" fmla="*/ 1045680 h 1914490"/>
                <a:gd name="connsiteX8" fmla="*/ 0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0" y="0"/>
                  </a:moveTo>
                  <a:lnTo>
                    <a:pt x="98444" y="2489"/>
                  </a:lnTo>
                  <a:cubicBezTo>
                    <a:pt x="1027802" y="49599"/>
                    <a:pt x="1840516" y="538821"/>
                    <a:pt x="2330455" y="1264026"/>
                  </a:cubicBezTo>
                  <a:lnTo>
                    <a:pt x="2408609" y="1392672"/>
                  </a:lnTo>
                  <a:lnTo>
                    <a:pt x="1504793" y="1914490"/>
                  </a:lnTo>
                  <a:lnTo>
                    <a:pt x="1464388" y="1847982"/>
                  </a:lnTo>
                  <a:cubicBezTo>
                    <a:pt x="1169159" y="1410986"/>
                    <a:pt x="689669" y="1108705"/>
                    <a:pt x="137396" y="1052618"/>
                  </a:cubicBezTo>
                  <a:lnTo>
                    <a:pt x="0" y="10456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772054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10519742" y="4568879"/>
            <a:ext cx="1083911" cy="2385613"/>
            <a:chOff x="10519742" y="3949900"/>
            <a:chExt cx="1083911" cy="2385613"/>
          </a:xfrm>
        </p:grpSpPr>
        <p:sp>
          <p:nvSpPr>
            <p:cNvPr id="22" name="Freeform: Shape 21"/>
            <p:cNvSpPr/>
            <p:nvPr userDrawn="1"/>
          </p:nvSpPr>
          <p:spPr>
            <a:xfrm>
              <a:off x="10519742" y="3949900"/>
              <a:ext cx="1083911" cy="2385613"/>
            </a:xfrm>
            <a:custGeom>
              <a:avLst/>
              <a:gdLst>
                <a:gd name="connsiteX0" fmla="*/ 903834 w 1264657"/>
                <a:gd name="connsiteY0" fmla="*/ 0 h 2783422"/>
                <a:gd name="connsiteX1" fmla="*/ 918287 w 1264657"/>
                <a:gd name="connsiteY1" fmla="*/ 23790 h 2783422"/>
                <a:gd name="connsiteX2" fmla="*/ 1264657 w 1264657"/>
                <a:gd name="connsiteY2" fmla="*/ 1391711 h 2783422"/>
                <a:gd name="connsiteX3" fmla="*/ 918287 w 1264657"/>
                <a:gd name="connsiteY3" fmla="*/ 2759632 h 2783422"/>
                <a:gd name="connsiteX4" fmla="*/ 903835 w 1264657"/>
                <a:gd name="connsiteY4" fmla="*/ 2783422 h 2783422"/>
                <a:gd name="connsiteX5" fmla="*/ 1 w 1264657"/>
                <a:gd name="connsiteY5" fmla="*/ 2261593 h 2783422"/>
                <a:gd name="connsiteX6" fmla="*/ 76770 w 1264657"/>
                <a:gd name="connsiteY6" fmla="*/ 2102227 h 2783422"/>
                <a:gd name="connsiteX7" fmla="*/ 220217 w 1264657"/>
                <a:gd name="connsiteY7" fmla="*/ 1391711 h 2783422"/>
                <a:gd name="connsiteX8" fmla="*/ 76770 w 1264657"/>
                <a:gd name="connsiteY8" fmla="*/ 681195 h 2783422"/>
                <a:gd name="connsiteX9" fmla="*/ 0 w 1264657"/>
                <a:gd name="connsiteY9" fmla="*/ 521829 h 2783422"/>
                <a:gd name="connsiteX10" fmla="*/ 903834 w 1264657"/>
                <a:gd name="connsiteY10" fmla="*/ 0 h 278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7" h="2783422">
                  <a:moveTo>
                    <a:pt x="903834" y="0"/>
                  </a:moveTo>
                  <a:lnTo>
                    <a:pt x="918287" y="23790"/>
                  </a:lnTo>
                  <a:cubicBezTo>
                    <a:pt x="1139183" y="430422"/>
                    <a:pt x="1264657" y="896414"/>
                    <a:pt x="1264657" y="1391711"/>
                  </a:cubicBezTo>
                  <a:cubicBezTo>
                    <a:pt x="1264657" y="1887009"/>
                    <a:pt x="1139183" y="2353000"/>
                    <a:pt x="918287" y="2759632"/>
                  </a:cubicBezTo>
                  <a:lnTo>
                    <a:pt x="903835" y="2783422"/>
                  </a:lnTo>
                  <a:lnTo>
                    <a:pt x="1" y="2261593"/>
                  </a:lnTo>
                  <a:lnTo>
                    <a:pt x="76770" y="2102227"/>
                  </a:lnTo>
                  <a:cubicBezTo>
                    <a:pt x="169139" y="1883843"/>
                    <a:pt x="220217" y="1643742"/>
                    <a:pt x="220217" y="1391711"/>
                  </a:cubicBezTo>
                  <a:cubicBezTo>
                    <a:pt x="220217" y="1139680"/>
                    <a:pt x="169139" y="899579"/>
                    <a:pt x="76770" y="681195"/>
                  </a:cubicBezTo>
                  <a:lnTo>
                    <a:pt x="0" y="521829"/>
                  </a:lnTo>
                  <a:lnTo>
                    <a:pt x="903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10791080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9186199" y="6579402"/>
            <a:ext cx="2064368" cy="1640869"/>
            <a:chOff x="9186199" y="5960423"/>
            <a:chExt cx="2064368" cy="1640869"/>
          </a:xfrm>
        </p:grpSpPr>
        <p:sp>
          <p:nvSpPr>
            <p:cNvPr id="19" name="Freeform: Shape 18"/>
            <p:cNvSpPr/>
            <p:nvPr userDrawn="1"/>
          </p:nvSpPr>
          <p:spPr>
            <a:xfrm>
              <a:off x="9186199" y="5960423"/>
              <a:ext cx="2064368" cy="1640869"/>
            </a:xfrm>
            <a:custGeom>
              <a:avLst/>
              <a:gdLst>
                <a:gd name="connsiteX0" fmla="*/ 1504793 w 2408609"/>
                <a:gd name="connsiteY0" fmla="*/ 0 h 1914490"/>
                <a:gd name="connsiteX1" fmla="*/ 2408609 w 2408609"/>
                <a:gd name="connsiteY1" fmla="*/ 521818 h 1914490"/>
                <a:gd name="connsiteX2" fmla="*/ 2330455 w 2408609"/>
                <a:gd name="connsiteY2" fmla="*/ 650464 h 1914490"/>
                <a:gd name="connsiteX3" fmla="*/ 98444 w 2408609"/>
                <a:gd name="connsiteY3" fmla="*/ 1912001 h 1914490"/>
                <a:gd name="connsiteX4" fmla="*/ 0 w 2408609"/>
                <a:gd name="connsiteY4" fmla="*/ 1914490 h 1914490"/>
                <a:gd name="connsiteX5" fmla="*/ 0 w 2408609"/>
                <a:gd name="connsiteY5" fmla="*/ 868810 h 1914490"/>
                <a:gd name="connsiteX6" fmla="*/ 137396 w 2408609"/>
                <a:gd name="connsiteY6" fmla="*/ 861872 h 1914490"/>
                <a:gd name="connsiteX7" fmla="*/ 1464388 w 2408609"/>
                <a:gd name="connsiteY7" fmla="*/ 66508 h 1914490"/>
                <a:gd name="connsiteX8" fmla="*/ 1504793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1504793" y="0"/>
                  </a:moveTo>
                  <a:lnTo>
                    <a:pt x="2408609" y="521818"/>
                  </a:lnTo>
                  <a:lnTo>
                    <a:pt x="2330455" y="650464"/>
                  </a:lnTo>
                  <a:cubicBezTo>
                    <a:pt x="1840516" y="1375669"/>
                    <a:pt x="1027802" y="1864892"/>
                    <a:pt x="98444" y="1912001"/>
                  </a:cubicBezTo>
                  <a:lnTo>
                    <a:pt x="0" y="1914490"/>
                  </a:lnTo>
                  <a:lnTo>
                    <a:pt x="0" y="868810"/>
                  </a:lnTo>
                  <a:lnTo>
                    <a:pt x="137396" y="861872"/>
                  </a:lnTo>
                  <a:cubicBezTo>
                    <a:pt x="689669" y="805786"/>
                    <a:pt x="1169159" y="503504"/>
                    <a:pt x="1464388" y="66508"/>
                  </a:cubicBezTo>
                  <a:lnTo>
                    <a:pt x="1504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778466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7037432" y="6579402"/>
            <a:ext cx="2064368" cy="1640869"/>
            <a:chOff x="7037432" y="5960423"/>
            <a:chExt cx="2064368" cy="1640869"/>
          </a:xfrm>
        </p:grpSpPr>
        <p:sp>
          <p:nvSpPr>
            <p:cNvPr id="20" name="Freeform: Shape 19"/>
            <p:cNvSpPr/>
            <p:nvPr userDrawn="1"/>
          </p:nvSpPr>
          <p:spPr>
            <a:xfrm>
              <a:off x="7037432" y="5960423"/>
              <a:ext cx="2064368" cy="1640869"/>
            </a:xfrm>
            <a:custGeom>
              <a:avLst/>
              <a:gdLst>
                <a:gd name="connsiteX0" fmla="*/ 903815 w 2408609"/>
                <a:gd name="connsiteY0" fmla="*/ 0 h 1914490"/>
                <a:gd name="connsiteX1" fmla="*/ 944220 w 2408609"/>
                <a:gd name="connsiteY1" fmla="*/ 66508 h 1914490"/>
                <a:gd name="connsiteX2" fmla="*/ 2271212 w 2408609"/>
                <a:gd name="connsiteY2" fmla="*/ 861872 h 1914490"/>
                <a:gd name="connsiteX3" fmla="*/ 2408609 w 2408609"/>
                <a:gd name="connsiteY3" fmla="*/ 868810 h 1914490"/>
                <a:gd name="connsiteX4" fmla="*/ 2408609 w 2408609"/>
                <a:gd name="connsiteY4" fmla="*/ 1914490 h 1914490"/>
                <a:gd name="connsiteX5" fmla="*/ 2310166 w 2408609"/>
                <a:gd name="connsiteY5" fmla="*/ 1912001 h 1914490"/>
                <a:gd name="connsiteX6" fmla="*/ 78155 w 2408609"/>
                <a:gd name="connsiteY6" fmla="*/ 650464 h 1914490"/>
                <a:gd name="connsiteX7" fmla="*/ 0 w 2408609"/>
                <a:gd name="connsiteY7" fmla="*/ 521817 h 1914490"/>
                <a:gd name="connsiteX8" fmla="*/ 903815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903815" y="0"/>
                  </a:moveTo>
                  <a:lnTo>
                    <a:pt x="944220" y="66508"/>
                  </a:lnTo>
                  <a:cubicBezTo>
                    <a:pt x="1239449" y="503504"/>
                    <a:pt x="1718939" y="805786"/>
                    <a:pt x="2271212" y="861872"/>
                  </a:cubicBezTo>
                  <a:lnTo>
                    <a:pt x="2408609" y="868810"/>
                  </a:lnTo>
                  <a:lnTo>
                    <a:pt x="2408609" y="1914490"/>
                  </a:lnTo>
                  <a:lnTo>
                    <a:pt x="2310166" y="1912001"/>
                  </a:lnTo>
                  <a:cubicBezTo>
                    <a:pt x="1380808" y="1864892"/>
                    <a:pt x="568095" y="1375669"/>
                    <a:pt x="78155" y="650464"/>
                  </a:cubicBezTo>
                  <a:lnTo>
                    <a:pt x="0" y="521817"/>
                  </a:lnTo>
                  <a:lnTo>
                    <a:pt x="9038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57747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6684347" y="4568880"/>
            <a:ext cx="1083909" cy="2385611"/>
            <a:chOff x="6684347" y="3949901"/>
            <a:chExt cx="1083909" cy="2385611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684347" y="3949901"/>
              <a:ext cx="1083909" cy="2385611"/>
            </a:xfrm>
            <a:custGeom>
              <a:avLst/>
              <a:gdLst>
                <a:gd name="connsiteX0" fmla="*/ 360823 w 1264655"/>
                <a:gd name="connsiteY0" fmla="*/ 0 h 2783420"/>
                <a:gd name="connsiteX1" fmla="*/ 1264655 w 1264655"/>
                <a:gd name="connsiteY1" fmla="*/ 521828 h 2783420"/>
                <a:gd name="connsiteX2" fmla="*/ 1187885 w 1264655"/>
                <a:gd name="connsiteY2" fmla="*/ 681194 h 2783420"/>
                <a:gd name="connsiteX3" fmla="*/ 1044438 w 1264655"/>
                <a:gd name="connsiteY3" fmla="*/ 1391710 h 2783420"/>
                <a:gd name="connsiteX4" fmla="*/ 1187885 w 1264655"/>
                <a:gd name="connsiteY4" fmla="*/ 2102226 h 2783420"/>
                <a:gd name="connsiteX5" fmla="*/ 1264655 w 1264655"/>
                <a:gd name="connsiteY5" fmla="*/ 2261592 h 2783420"/>
                <a:gd name="connsiteX6" fmla="*/ 360822 w 1264655"/>
                <a:gd name="connsiteY6" fmla="*/ 2783420 h 2783420"/>
                <a:gd name="connsiteX7" fmla="*/ 346370 w 1264655"/>
                <a:gd name="connsiteY7" fmla="*/ 2759631 h 2783420"/>
                <a:gd name="connsiteX8" fmla="*/ 0 w 1264655"/>
                <a:gd name="connsiteY8" fmla="*/ 1391710 h 2783420"/>
                <a:gd name="connsiteX9" fmla="*/ 346370 w 1264655"/>
                <a:gd name="connsiteY9" fmla="*/ 23789 h 2783420"/>
                <a:gd name="connsiteX10" fmla="*/ 360823 w 1264655"/>
                <a:gd name="connsiteY10" fmla="*/ 0 h 27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5" h="2783420">
                  <a:moveTo>
                    <a:pt x="360823" y="0"/>
                  </a:moveTo>
                  <a:lnTo>
                    <a:pt x="1264655" y="521828"/>
                  </a:lnTo>
                  <a:lnTo>
                    <a:pt x="1187885" y="681194"/>
                  </a:lnTo>
                  <a:cubicBezTo>
                    <a:pt x="1095516" y="899578"/>
                    <a:pt x="1044438" y="1139679"/>
                    <a:pt x="1044438" y="1391710"/>
                  </a:cubicBezTo>
                  <a:cubicBezTo>
                    <a:pt x="1044438" y="1643741"/>
                    <a:pt x="1095516" y="1883842"/>
                    <a:pt x="1187885" y="2102226"/>
                  </a:cubicBezTo>
                  <a:lnTo>
                    <a:pt x="1264655" y="2261592"/>
                  </a:lnTo>
                  <a:lnTo>
                    <a:pt x="360822" y="2783420"/>
                  </a:lnTo>
                  <a:lnTo>
                    <a:pt x="346370" y="2759631"/>
                  </a:lnTo>
                  <a:cubicBezTo>
                    <a:pt x="125475" y="2352999"/>
                    <a:pt x="0" y="1887008"/>
                    <a:pt x="0" y="1391710"/>
                  </a:cubicBezTo>
                  <a:cubicBezTo>
                    <a:pt x="0" y="896413"/>
                    <a:pt x="125475" y="430421"/>
                    <a:pt x="346370" y="23789"/>
                  </a:cubicBezTo>
                  <a:lnTo>
                    <a:pt x="360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6804493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37433" y="3303099"/>
            <a:ext cx="2064366" cy="1640869"/>
            <a:chOff x="7037433" y="2684120"/>
            <a:chExt cx="2064366" cy="1640869"/>
          </a:xfrm>
        </p:grpSpPr>
        <p:sp>
          <p:nvSpPr>
            <p:cNvPr id="26" name="Freeform: Shape 25"/>
            <p:cNvSpPr/>
            <p:nvPr userDrawn="1"/>
          </p:nvSpPr>
          <p:spPr>
            <a:xfrm>
              <a:off x="7037433" y="2684120"/>
              <a:ext cx="2064366" cy="1640869"/>
            </a:xfrm>
            <a:custGeom>
              <a:avLst/>
              <a:gdLst>
                <a:gd name="connsiteX0" fmla="*/ 2408607 w 2408607"/>
                <a:gd name="connsiteY0" fmla="*/ 0 h 1914490"/>
                <a:gd name="connsiteX1" fmla="*/ 2408607 w 2408607"/>
                <a:gd name="connsiteY1" fmla="*/ 1045680 h 1914490"/>
                <a:gd name="connsiteX2" fmla="*/ 2271211 w 2408607"/>
                <a:gd name="connsiteY2" fmla="*/ 1052618 h 1914490"/>
                <a:gd name="connsiteX3" fmla="*/ 944219 w 2408607"/>
                <a:gd name="connsiteY3" fmla="*/ 1847982 h 1914490"/>
                <a:gd name="connsiteX4" fmla="*/ 903814 w 2408607"/>
                <a:gd name="connsiteY4" fmla="*/ 1914490 h 1914490"/>
                <a:gd name="connsiteX5" fmla="*/ 0 w 2408607"/>
                <a:gd name="connsiteY5" fmla="*/ 1392673 h 1914490"/>
                <a:gd name="connsiteX6" fmla="*/ 78154 w 2408607"/>
                <a:gd name="connsiteY6" fmla="*/ 1264026 h 1914490"/>
                <a:gd name="connsiteX7" fmla="*/ 2310165 w 2408607"/>
                <a:gd name="connsiteY7" fmla="*/ 2489 h 1914490"/>
                <a:gd name="connsiteX8" fmla="*/ 2408607 w 2408607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7" h="1914490">
                  <a:moveTo>
                    <a:pt x="2408607" y="0"/>
                  </a:moveTo>
                  <a:lnTo>
                    <a:pt x="2408607" y="1045680"/>
                  </a:lnTo>
                  <a:lnTo>
                    <a:pt x="2271211" y="1052618"/>
                  </a:lnTo>
                  <a:cubicBezTo>
                    <a:pt x="1718938" y="1108705"/>
                    <a:pt x="1239448" y="1410986"/>
                    <a:pt x="944219" y="1847982"/>
                  </a:cubicBezTo>
                  <a:lnTo>
                    <a:pt x="903814" y="1914490"/>
                  </a:lnTo>
                  <a:lnTo>
                    <a:pt x="0" y="1392673"/>
                  </a:lnTo>
                  <a:lnTo>
                    <a:pt x="78154" y="1264026"/>
                  </a:lnTo>
                  <a:cubicBezTo>
                    <a:pt x="568094" y="538821"/>
                    <a:pt x="1380807" y="49599"/>
                    <a:pt x="2310165" y="2489"/>
                  </a:cubicBezTo>
                  <a:lnTo>
                    <a:pt x="2408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7751335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06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422743" y="2851569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22743" y="3374089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67513" y="518570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67513" y="5708221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7519833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8042353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57318" y="2866076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57318" y="3388596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97209" y="5200208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97209" y="5722728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57318" y="753434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57318" y="8056860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0" name="Straight Connector 69"/>
          <p:cNvCxnSpPr>
            <a:stCxn id="42" idx="0"/>
            <a:endCxn id="57" idx="1"/>
          </p:cNvCxnSpPr>
          <p:nvPr userDrawn="1"/>
        </p:nvCxnSpPr>
        <p:spPr>
          <a:xfrm rot="5400000" flipH="1" flipV="1">
            <a:off x="10489928" y="2754230"/>
            <a:ext cx="566961" cy="12986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9"/>
          <p:cNvCxnSpPr>
            <a:stCxn id="43" idx="3"/>
            <a:endCxn id="59" idx="1"/>
          </p:cNvCxnSpPr>
          <p:nvPr userDrawn="1"/>
        </p:nvCxnSpPr>
        <p:spPr>
          <a:xfrm flipV="1">
            <a:off x="11482295" y="5454215"/>
            <a:ext cx="585218" cy="30747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9"/>
          <p:cNvCxnSpPr>
            <a:endCxn id="61" idx="1"/>
          </p:cNvCxnSpPr>
          <p:nvPr userDrawn="1"/>
        </p:nvCxnSpPr>
        <p:spPr>
          <a:xfrm flipV="1">
            <a:off x="10124075" y="7788347"/>
            <a:ext cx="1298668" cy="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69"/>
          <p:cNvCxnSpPr>
            <a:stCxn id="63" idx="3"/>
            <a:endCxn id="47" idx="0"/>
          </p:cNvCxnSpPr>
          <p:nvPr userDrawn="1"/>
        </p:nvCxnSpPr>
        <p:spPr>
          <a:xfrm>
            <a:off x="6803264" y="3134590"/>
            <a:ext cx="1300091" cy="552454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9"/>
          <p:cNvCxnSpPr>
            <a:stCxn id="67" idx="3"/>
          </p:cNvCxnSpPr>
          <p:nvPr userDrawn="1"/>
        </p:nvCxnSpPr>
        <p:spPr>
          <a:xfrm flipV="1">
            <a:off x="6803264" y="7786031"/>
            <a:ext cx="1300091" cy="168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9"/>
          <p:cNvCxnSpPr>
            <a:stCxn id="65" idx="3"/>
            <a:endCxn id="46" idx="1"/>
          </p:cNvCxnSpPr>
          <p:nvPr userDrawn="1"/>
        </p:nvCxnSpPr>
        <p:spPr>
          <a:xfrm>
            <a:off x="6143155" y="5468722"/>
            <a:ext cx="661338" cy="2929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5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25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25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25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25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2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25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225"/>
                            </p:stCondLst>
                            <p:childTnLst>
                              <p:par>
                                <p:cTn id="10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725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25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25"/>
                            </p:stCondLst>
                            <p:childTnLst>
                              <p:par>
                                <p:cTn id="1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225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25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25"/>
                            </p:stCondLst>
                            <p:childTnLst>
                              <p:par>
                                <p:cTn id="1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725"/>
                            </p:stCondLst>
                            <p:childTnLst>
                              <p:par>
                                <p:cTn id="1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25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725"/>
                            </p:stCondLst>
                            <p:childTnLst>
                              <p:par>
                                <p:cTn id="1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225"/>
                            </p:stCondLst>
                            <p:childTnLst>
                              <p:par>
                                <p:cTn id="1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174414" y="3239873"/>
            <a:ext cx="2492554" cy="2704071"/>
            <a:chOff x="9261873" y="2748729"/>
            <a:chExt cx="2492554" cy="2704071"/>
          </a:xfrm>
        </p:grpSpPr>
        <p:sp>
          <p:nvSpPr>
            <p:cNvPr id="18" name="Freeform: Shape 17"/>
            <p:cNvSpPr/>
            <p:nvPr userDrawn="1"/>
          </p:nvSpPr>
          <p:spPr>
            <a:xfrm rot="5400000">
              <a:off x="9156114" y="2854488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0607494" y="342882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53" y="5775765"/>
            <a:ext cx="2704071" cy="2492554"/>
            <a:chOff x="9058438" y="5277001"/>
            <a:chExt cx="2704071" cy="2492554"/>
          </a:xfrm>
        </p:grpSpPr>
        <p:sp>
          <p:nvSpPr>
            <p:cNvPr id="19" name="Freeform: Shape 18"/>
            <p:cNvSpPr/>
            <p:nvPr userDrawn="1"/>
          </p:nvSpPr>
          <p:spPr>
            <a:xfrm rot="10800000">
              <a:off x="9058438" y="5277001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607494" y="6523277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638852" y="5564249"/>
            <a:ext cx="2492554" cy="2704071"/>
            <a:chOff x="6735837" y="5065485"/>
            <a:chExt cx="2492554" cy="2704071"/>
          </a:xfrm>
        </p:grpSpPr>
        <p:sp>
          <p:nvSpPr>
            <p:cNvPr id="20" name="Freeform: Shape 19"/>
            <p:cNvSpPr/>
            <p:nvPr userDrawn="1"/>
          </p:nvSpPr>
          <p:spPr>
            <a:xfrm rot="16200000">
              <a:off x="6630078" y="5171244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245394" y="6523278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638851" y="3245110"/>
            <a:ext cx="2704071" cy="2492554"/>
            <a:chOff x="6735836" y="2746346"/>
            <a:chExt cx="2704071" cy="2492554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735836" y="2746346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7245393" y="342882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52224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52224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52224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4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7639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7639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97639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97639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8" name="Straight Connector 69"/>
          <p:cNvCxnSpPr>
            <a:stCxn id="22" idx="0"/>
            <a:endCxn id="30" idx="1"/>
          </p:cNvCxnSpPr>
          <p:nvPr userDrawn="1"/>
        </p:nvCxnSpPr>
        <p:spPr>
          <a:xfrm rot="5400000" flipH="1" flipV="1">
            <a:off x="11175827" y="3043573"/>
            <a:ext cx="572624" cy="11801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9"/>
          <p:cNvCxnSpPr>
            <a:stCxn id="23" idx="3"/>
            <a:endCxn id="32" idx="1"/>
          </p:cNvCxnSpPr>
          <p:nvPr userDrawn="1"/>
        </p:nvCxnSpPr>
        <p:spPr>
          <a:xfrm flipV="1">
            <a:off x="11201724" y="6803744"/>
            <a:ext cx="850500" cy="5414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9"/>
          <p:cNvCxnSpPr>
            <a:stCxn id="34" idx="3"/>
            <a:endCxn id="25" idx="0"/>
          </p:cNvCxnSpPr>
          <p:nvPr userDrawn="1"/>
        </p:nvCxnSpPr>
        <p:spPr>
          <a:xfrm>
            <a:off x="6243585" y="3347345"/>
            <a:ext cx="1250431" cy="58024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9"/>
          <p:cNvCxnSpPr>
            <a:stCxn id="36" idx="3"/>
            <a:endCxn id="24" idx="1"/>
          </p:cNvCxnSpPr>
          <p:nvPr userDrawn="1"/>
        </p:nvCxnSpPr>
        <p:spPr>
          <a:xfrm>
            <a:off x="6243585" y="6803744"/>
            <a:ext cx="904824" cy="54146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339358" y="535759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7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7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75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75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75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75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75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975"/>
                            </p:stCondLst>
                            <p:childTnLst>
                              <p:par>
                                <p:cTn id="5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75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75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75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75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475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97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48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9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52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4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5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  <a:solidFill>
            <a:schemeClr val="accent4"/>
          </a:solidFill>
        </p:grpSpPr>
        <p:sp>
          <p:nvSpPr>
            <p:cNvPr id="56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7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8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9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6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1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63" name="タイトル 1"/>
          <p:cNvSpPr>
            <a:spLocks noGrp="1"/>
          </p:cNvSpPr>
          <p:nvPr>
            <p:ph type="title" hasCustomPrompt="1"/>
          </p:nvPr>
        </p:nvSpPr>
        <p:spPr>
          <a:xfrm>
            <a:off x="900545" y="531190"/>
            <a:ext cx="7317336" cy="454812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00545" y="6289803"/>
            <a:ext cx="7317336" cy="2696893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784668" y="319715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784668" y="460332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784668" y="5992229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84667" y="7367235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0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2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85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6139543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8286" y="7068457"/>
            <a:ext cx="8069942" cy="2104571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2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662640" y="-1809750"/>
            <a:ext cx="7992894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995877" y="2017486"/>
            <a:ext cx="10077098" cy="421814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6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51543" y="1499621"/>
            <a:ext cx="7358743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080872" y="1645273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389" y="1275513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3672" y="1236830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080872" y="3225194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634389" y="2855434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33672" y="2816751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80872" y="4805115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34389" y="4435355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33672" y="4396672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080872" y="6385036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34389" y="6015276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1433672" y="5976593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080872" y="7964958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1634389" y="7595198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433672" y="7556515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2014" y="-474435"/>
            <a:ext cx="9692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86699" y="5472637"/>
            <a:ext cx="1012969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479020"/>
            <a:ext cx="18288000" cy="67491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26046" y="1806763"/>
            <a:ext cx="7321268" cy="2651465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490743" y="5219927"/>
            <a:ext cx="7321268" cy="2651465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3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660069" y="2537509"/>
            <a:ext cx="7072087" cy="521039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977745" y="2537509"/>
            <a:ext cx="8612593" cy="265794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8977744" y="4946074"/>
            <a:ext cx="8612593" cy="1219199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977744" y="6414656"/>
            <a:ext cx="8612593" cy="1333248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1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463307"/>
            <a:ext cx="15679611" cy="769258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114925" y="7675418"/>
            <a:ext cx="8058150" cy="199307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Clr>
                <a:schemeClr val="accent1"/>
              </a:buClr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0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2309" y="3817256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309" y="8554850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0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558971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04195" y="7675418"/>
            <a:ext cx="8058150" cy="1993074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7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60455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559930" y="8385617"/>
            <a:ext cx="9346755" cy="10831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10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76452" y="490877"/>
            <a:ext cx="10218618" cy="930365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833994"/>
            <a:ext cx="10308772" cy="309937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457" y="3916250"/>
            <a:ext cx="6767286" cy="1933008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91457" y="6020820"/>
            <a:ext cx="6767286" cy="3494314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2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8244115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1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and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63705" y="990316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9383137" y="615268"/>
            <a:ext cx="8198047" cy="37156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4325" y="1344326"/>
            <a:ext cx="2333866" cy="517819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945" y="615268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5565" y="1747070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83138" y="4367721"/>
            <a:ext cx="8198047" cy="154996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62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-1"/>
            <a:ext cx="9144000" cy="10285413"/>
          </a:xfrm>
          <a:solidFill>
            <a:schemeClr val="tx1">
              <a:alpha val="50000"/>
            </a:schemeClr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9677400" y="833993"/>
            <a:ext cx="8058150" cy="5000749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77400" y="5900795"/>
            <a:ext cx="8058150" cy="3504461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2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776845" y="7135091"/>
            <a:ext cx="14734309" cy="289560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34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789" y="2642332"/>
            <a:ext cx="16128423" cy="5000749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78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2675278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3197798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5225146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5747666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2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1543163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2065683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4093031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4615551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30971" y="6669057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30971" y="7191577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70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962594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831966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1456082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2415361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2284733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2908849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386812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373750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436161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532089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519026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581438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677366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664303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726715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75068" y="8226430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774441" y="8095802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75068" y="8719918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9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25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7079238" y="9557359"/>
            <a:ext cx="726510" cy="72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799"/>
            <a:ext cx="17259909" cy="216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2674712"/>
            <a:ext cx="17336022" cy="658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06" r:id="rId3"/>
    <p:sldLayoutId id="2147483713" r:id="rId4"/>
    <p:sldLayoutId id="2147483721" r:id="rId5"/>
    <p:sldLayoutId id="2147483730" r:id="rId6"/>
    <p:sldLayoutId id="2147483744" r:id="rId7"/>
    <p:sldLayoutId id="2147483719" r:id="rId8"/>
    <p:sldLayoutId id="2147483712" r:id="rId9"/>
    <p:sldLayoutId id="2147483765" r:id="rId10"/>
    <p:sldLayoutId id="2147483773" r:id="rId11"/>
    <p:sldLayoutId id="2147483705" r:id="rId12"/>
    <p:sldLayoutId id="2147483766" r:id="rId13"/>
    <p:sldLayoutId id="2147483714" r:id="rId14"/>
    <p:sldLayoutId id="2147483725" r:id="rId15"/>
    <p:sldLayoutId id="2147483745" r:id="rId16"/>
    <p:sldLayoutId id="2147483717" r:id="rId17"/>
    <p:sldLayoutId id="2147483718" r:id="rId18"/>
    <p:sldLayoutId id="2147483726" r:id="rId19"/>
    <p:sldLayoutId id="2147483720" r:id="rId20"/>
    <p:sldLayoutId id="2147483722" r:id="rId21"/>
    <p:sldLayoutId id="2147483768" r:id="rId22"/>
    <p:sldLayoutId id="2147483723" r:id="rId23"/>
    <p:sldLayoutId id="2147483724" r:id="rId24"/>
    <p:sldLayoutId id="2147483732" r:id="rId25"/>
    <p:sldLayoutId id="2147483738" r:id="rId26"/>
    <p:sldLayoutId id="2147483727" r:id="rId27"/>
    <p:sldLayoutId id="2147483728" r:id="rId28"/>
    <p:sldLayoutId id="2147483729" r:id="rId29"/>
    <p:sldLayoutId id="2147483731" r:id="rId30"/>
    <p:sldLayoutId id="2147483734" r:id="rId31"/>
    <p:sldLayoutId id="2147483735" r:id="rId32"/>
    <p:sldLayoutId id="2147483737" r:id="rId33"/>
    <p:sldLayoutId id="2147483741" r:id="rId34"/>
    <p:sldLayoutId id="2147483742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7" r:id="rId45"/>
    <p:sldLayoutId id="2147483756" r:id="rId46"/>
    <p:sldLayoutId id="2147483758" r:id="rId47"/>
    <p:sldLayoutId id="2147483759" r:id="rId48"/>
    <p:sldLayoutId id="2147483760" r:id="rId49"/>
    <p:sldLayoutId id="2147483761" r:id="rId50"/>
    <p:sldLayoutId id="2147483764" r:id="rId51"/>
    <p:sldLayoutId id="2147483767" r:id="rId52"/>
    <p:sldLayoutId id="2147483769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800"/>
            <a:ext cx="17259909" cy="87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1758330"/>
            <a:ext cx="17336022" cy="750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71" r:id="rId3"/>
    <p:sldLayoutId id="2147483716" r:id="rId4"/>
    <p:sldLayoutId id="2147483733" r:id="rId5"/>
    <p:sldLayoutId id="2147483736" r:id="rId6"/>
    <p:sldLayoutId id="2147483739" r:id="rId7"/>
    <p:sldLayoutId id="2147483740" r:id="rId8"/>
    <p:sldLayoutId id="2147483770" r:id="rId9"/>
    <p:sldLayoutId id="2147483743" r:id="rId10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usuanzi.ibruce.inf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127.0.0.1/B064020053_FP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中山</a:t>
            </a:r>
            <a:r>
              <a:rPr lang="zh-TW" altLang="en-US" dirty="0">
                <a:solidFill>
                  <a:srgbClr val="EB3F5C"/>
                </a:solidFill>
              </a:rPr>
              <a:t>麥克</a:t>
            </a:r>
            <a:r>
              <a:rPr lang="zh-TW" altLang="en-US" dirty="0"/>
              <a:t>網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TW" dirty="0"/>
              <a:t>WEB Programing Final Project</a:t>
            </a:r>
            <a:endParaRPr kumimoji="1" lang="ja-JP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zh-TW" altLang="en-US" dirty="0"/>
              <a:t>資管</a:t>
            </a:r>
            <a:r>
              <a:rPr kumimoji="1" lang="en-US" altLang="zh-TW" dirty="0"/>
              <a:t>110</a:t>
            </a:r>
            <a:r>
              <a:rPr kumimoji="1" lang="zh-TW" altLang="en-US" dirty="0"/>
              <a:t>級</a:t>
            </a:r>
            <a:endParaRPr kumimoji="1" lang="en-US" altLang="ja-JP" dirty="0"/>
          </a:p>
          <a:p>
            <a:r>
              <a:rPr kumimoji="1" lang="en-US" altLang="ja-JP" dirty="0"/>
              <a:t>B064020053</a:t>
            </a:r>
            <a:r>
              <a:rPr kumimoji="1" lang="zh-TW" altLang="en-US" dirty="0"/>
              <a:t> 陳聖勳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86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7">
        <p:fade/>
      </p:transition>
    </mc:Choice>
    <mc:Fallback xmlns="">
      <p:transition spd="med" advTm="3587">
        <p:fade/>
      </p:transition>
    </mc:Fallback>
  </mc:AlternateContent>
  <p:extLst>
    <p:ext uri="{E180D4A7-C9FB-4DFB-919C-405C955672EB}">
      <p14:showEvtLst xmlns:p14="http://schemas.microsoft.com/office/powerpoint/2010/main">
        <p14:playEvt time="2266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69609" y="1537252"/>
            <a:ext cx="9042402" cy="1818703"/>
          </a:xfrm>
        </p:spPr>
        <p:txBody>
          <a:bodyPr/>
          <a:lstStyle/>
          <a:p>
            <a:r>
              <a:rPr kumimoji="1" lang="zh-TW" altLang="en-US" dirty="0"/>
              <a:t>系統</a:t>
            </a:r>
            <a:r>
              <a:rPr kumimoji="1" lang="zh-TW" altLang="en-US" dirty="0">
                <a:solidFill>
                  <a:srgbClr val="EB3F5C"/>
                </a:solidFill>
              </a:rPr>
              <a:t>畫面</a:t>
            </a:r>
            <a:endParaRPr kumimoji="1" lang="ja-JP" altLang="en-US" dirty="0">
              <a:solidFill>
                <a:srgbClr val="EB3F5C"/>
              </a:solidFill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14083731" y="2357422"/>
            <a:ext cx="1514078" cy="899884"/>
          </a:xfrm>
        </p:spPr>
        <p:txBody>
          <a:bodyPr/>
          <a:lstStyle/>
          <a:p>
            <a:r>
              <a:rPr kumimoji="1" lang="en-US" altLang="ja-JP" dirty="0"/>
              <a:t>U</a:t>
            </a:r>
            <a:r>
              <a:rPr kumimoji="1" lang="en-US" altLang="zh-TW" dirty="0"/>
              <a:t>I</a:t>
            </a:r>
            <a:endParaRPr kumimoji="1" lang="ja-JP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570DE01-971A-445F-B818-7E43C8AA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1" y="3335053"/>
            <a:ext cx="12837228" cy="65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5924">
        <p14:flip dir="r"/>
      </p:transition>
    </mc:Choice>
    <mc:Fallback>
      <p:transition advTm="592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最新消息</a:t>
            </a:r>
            <a:endParaRPr kumimoji="1" lang="ja-JP" altLang="en-US" sz="7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11E604-C4A9-4364-8B14-C468FA19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3795"/>
            <a:ext cx="17983200" cy="88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4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>
                <a:solidFill>
                  <a:srgbClr val="EB3F5C"/>
                </a:solidFill>
              </a:rPr>
              <a:t>貼心的</a:t>
            </a:r>
            <a:r>
              <a:rPr kumimoji="1" lang="zh-TW" altLang="en-US" sz="7200" dirty="0"/>
              <a:t>購物流程</a:t>
            </a:r>
            <a:endParaRPr kumimoji="1" lang="ja-JP" altLang="en-US" sz="7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41A861-2123-4BED-8C27-0EC8A55E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2" y="103795"/>
            <a:ext cx="17954625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1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一目了然的</a:t>
            </a:r>
            <a:r>
              <a:rPr kumimoji="1" lang="zh-TW" altLang="en-US" sz="7200" dirty="0">
                <a:solidFill>
                  <a:srgbClr val="EB3F5C"/>
                </a:solidFill>
              </a:rPr>
              <a:t>購物車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785A53-8638-4664-8D60-A22EADA0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874"/>
            <a:ext cx="18068925" cy="81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39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功能齊全的</a:t>
            </a:r>
            <a:r>
              <a:rPr kumimoji="1" lang="zh-TW" altLang="en-US" sz="7200" dirty="0">
                <a:solidFill>
                  <a:srgbClr val="EB3F5C"/>
                </a:solidFill>
              </a:rPr>
              <a:t>登入頁面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19C53-7050-44A1-ACE0-B46F3A23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03795"/>
            <a:ext cx="18107025" cy="82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76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清爽的</a:t>
            </a:r>
            <a:r>
              <a:rPr kumimoji="1" lang="zh-TW" altLang="en-US" sz="7200" dirty="0">
                <a:solidFill>
                  <a:srgbClr val="EB3F5C"/>
                </a:solidFill>
              </a:rPr>
              <a:t>管理介面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204185-E423-460F-9A1B-C49DC7D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42292"/>
            <a:ext cx="18097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92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管理</a:t>
            </a:r>
            <a:r>
              <a:rPr kumimoji="1" lang="zh-TW" altLang="en-US" sz="7200" dirty="0">
                <a:solidFill>
                  <a:srgbClr val="EB3F5C"/>
                </a:solidFill>
              </a:rPr>
              <a:t>商品介面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129A34-E0C8-4612-B121-DA5F2057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2" y="1428959"/>
            <a:ext cx="17373517" cy="55333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0FDD5A-30C1-429B-BCFA-A2A7839B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2" y="16010"/>
            <a:ext cx="17935575" cy="88677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E6D77D-EA4C-45E0-8E11-9A5E03A6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2151856"/>
            <a:ext cx="179546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2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清爽的</a:t>
            </a:r>
            <a:r>
              <a:rPr kumimoji="1" lang="zh-TW" altLang="en-US" sz="7200" dirty="0">
                <a:solidFill>
                  <a:srgbClr val="EB3F5C"/>
                </a:solidFill>
              </a:rPr>
              <a:t>管理介面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204185-E423-460F-9A1B-C49DC7D9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42292"/>
            <a:ext cx="18097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7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系統</a:t>
            </a:r>
            <a:r>
              <a:rPr kumimoji="1" lang="zh-TW" altLang="en-US" sz="7200" dirty="0">
                <a:solidFill>
                  <a:srgbClr val="EB3F5C"/>
                </a:solidFill>
              </a:rPr>
              <a:t>畫面</a:t>
            </a:r>
            <a:r>
              <a:rPr kumimoji="1" lang="en-US" altLang="zh-TW" sz="7200" dirty="0">
                <a:solidFill>
                  <a:srgbClr val="EB3F5C"/>
                </a:solidFill>
              </a:rPr>
              <a:t>- </a:t>
            </a:r>
            <a:r>
              <a:rPr kumimoji="1" lang="zh-TW" altLang="en-US" sz="7200" dirty="0"/>
              <a:t>管理</a:t>
            </a:r>
            <a:r>
              <a:rPr kumimoji="1" lang="zh-TW" altLang="en-US" sz="7200" dirty="0">
                <a:solidFill>
                  <a:srgbClr val="EB3F5C"/>
                </a:solidFill>
              </a:rPr>
              <a:t>訂單和使用者</a:t>
            </a:r>
            <a:endParaRPr kumimoji="1" lang="ja-JP" altLang="en-US" sz="7200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21DF54-0972-441B-B750-0B1DB950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" y="1386749"/>
            <a:ext cx="18040350" cy="5762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2918A6-E73C-4668-8451-2363D19F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1149886"/>
            <a:ext cx="18126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61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3938" y="561008"/>
            <a:ext cx="15440125" cy="2354116"/>
          </a:xfrm>
        </p:spPr>
        <p:txBody>
          <a:bodyPr/>
          <a:lstStyle/>
          <a:p>
            <a:r>
              <a:rPr kumimoji="1" lang="zh-TW" altLang="en-US" dirty="0"/>
              <a:t>系統</a:t>
            </a:r>
            <a:r>
              <a:rPr kumimoji="1" lang="zh-TW" altLang="en-US" dirty="0">
                <a:solidFill>
                  <a:srgbClr val="EB3F5C"/>
                </a:solidFill>
              </a:rPr>
              <a:t>亮點</a:t>
            </a:r>
            <a:r>
              <a:rPr kumimoji="1" lang="en-US" altLang="zh-TW" dirty="0">
                <a:solidFill>
                  <a:srgbClr val="EB3F5C"/>
                </a:solidFill>
              </a:rPr>
              <a:t>?</a:t>
            </a:r>
            <a:endParaRPr kumimoji="1" lang="ja-JP" altLang="en-US" dirty="0">
              <a:solidFill>
                <a:srgbClr val="EB3F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905EE3-08C7-4724-A24A-3D8237138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483" y="5069543"/>
            <a:ext cx="15440125" cy="3401786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運用</a:t>
            </a:r>
            <a:r>
              <a:rPr lang="en-US" altLang="zh-TW" sz="3600" dirty="0">
                <a:hlinkClick r:id="rId2"/>
              </a:rPr>
              <a:t>https://busuanzi.ibruce.info/</a:t>
            </a:r>
            <a:r>
              <a:rPr lang="zh-TW" altLang="en-US" sz="3600" dirty="0"/>
              <a:t>來計算該網頁瀏覽人數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4EF800-322A-413C-920E-1DFFDDC8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2" y="6770436"/>
            <a:ext cx="6062412" cy="27713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A5FD1FE-217D-45BE-940F-7E8B47740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255" y="891103"/>
            <a:ext cx="2860807" cy="40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19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505">
        <p15:prstTrans prst="prestige"/>
      </p:transition>
    </mc:Choice>
    <mc:Fallback xmlns="">
      <p:transition spd="slow" advTm="250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377716" y="1499621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專案設計動機 </a:t>
            </a:r>
            <a:r>
              <a:rPr kumimoji="1" lang="en-US" altLang="zh-TW" dirty="0"/>
              <a:t>&amp; </a:t>
            </a:r>
            <a:r>
              <a:rPr kumimoji="1" lang="zh-TW" altLang="en-US" dirty="0"/>
              <a:t>目的</a:t>
            </a:r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目錄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977089" y="1368993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377716" y="1993109"/>
            <a:ext cx="5631544" cy="391883"/>
          </a:xfrm>
        </p:spPr>
        <p:txBody>
          <a:bodyPr/>
          <a:lstStyle/>
          <a:p>
            <a:r>
              <a:rPr kumimoji="1" lang="en-US" altLang="ja-JP" dirty="0"/>
              <a:t>Motivation &amp; purpose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377716" y="2952388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功能及軟體工具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8977089" y="2821760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0377716" y="3445876"/>
            <a:ext cx="5631544" cy="391883"/>
          </a:xfrm>
        </p:spPr>
        <p:txBody>
          <a:bodyPr/>
          <a:lstStyle/>
          <a:p>
            <a:r>
              <a:rPr kumimoji="1" lang="en-US" altLang="zh-TW" dirty="0"/>
              <a:t>Design Tools</a:t>
            </a:r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77716" y="4405155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系統功能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8977089" y="4274527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77716" y="4898643"/>
            <a:ext cx="5631544" cy="391883"/>
          </a:xfrm>
        </p:spPr>
        <p:txBody>
          <a:bodyPr/>
          <a:lstStyle/>
          <a:p>
            <a:r>
              <a:rPr kumimoji="1" lang="en-US" altLang="ja-JP" dirty="0"/>
              <a:t>Function</a:t>
            </a:r>
            <a:endParaRPr kumimoji="1" lang="ja-JP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10377716" y="5857922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安裝說明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8977089" y="5727294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0377716" y="6351410"/>
            <a:ext cx="5631544" cy="391883"/>
          </a:xfrm>
        </p:spPr>
        <p:txBody>
          <a:bodyPr/>
          <a:lstStyle/>
          <a:p>
            <a:r>
              <a:rPr kumimoji="1" lang="en-US" altLang="ja-JP" dirty="0"/>
              <a:t>Intro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10377716" y="7310689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主要畫面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8977089" y="7180061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05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10377716" y="7804177"/>
            <a:ext cx="5631544" cy="391883"/>
          </a:xfrm>
        </p:spPr>
        <p:txBody>
          <a:bodyPr/>
          <a:lstStyle/>
          <a:p>
            <a:r>
              <a:rPr kumimoji="1" lang="en-US" altLang="ja-JP" dirty="0"/>
              <a:t>Main Scene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588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6000">
        <p14:flip dir="r"/>
      </p:transition>
    </mc:Choice>
    <mc:Fallback>
      <p:transition advTm="6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905EE3-08C7-4724-A24A-3D8237138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937" y="202466"/>
            <a:ext cx="15440125" cy="3401786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使用者輸入網址想進入後台會被擋住並跳回首頁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18D968-628C-43E1-8F1D-D89CBD83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37" y="1204264"/>
            <a:ext cx="14868939" cy="81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31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505">
        <p15:prstTrans prst="prestige"/>
      </p:transition>
    </mc:Choice>
    <mc:Fallback xmlns="">
      <p:transition spd="slow" advTm="250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</a:t>
            </a:r>
            <a:r>
              <a:rPr kumimoji="1" lang="en-US" altLang="ja-JP" dirty="0">
                <a:solidFill>
                  <a:schemeClr val="accent1"/>
                </a:solidFill>
              </a:rPr>
              <a:t>WATCHING!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Web-Site: Power by </a:t>
            </a:r>
            <a:r>
              <a:rPr kumimoji="1" lang="en-US" altLang="ja-JP" dirty="0" err="1"/>
              <a:t>kidneyweakx</a:t>
            </a:r>
            <a:r>
              <a:rPr kumimoji="1" lang="en-US" altLang="ja-JP" dirty="0"/>
              <a:t> </a:t>
            </a:r>
            <a:r>
              <a:rPr kumimoji="1" lang="zh-TW" altLang="en-US" dirty="0"/>
              <a:t>陳聖勳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6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569">
        <p14:flip dir="r"/>
      </p:transition>
    </mc:Choice>
    <mc:Fallback xmlns="">
      <p:transition spd="slow" advTm="856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專案設計</a:t>
            </a:r>
            <a:r>
              <a:rPr kumimoji="1" lang="zh-TW" altLang="en-US" dirty="0">
                <a:solidFill>
                  <a:srgbClr val="EB3F5C"/>
                </a:solidFill>
              </a:rPr>
              <a:t>動機</a:t>
            </a:r>
            <a:r>
              <a:rPr kumimoji="1" lang="en-US" altLang="zh-TW" dirty="0">
                <a:solidFill>
                  <a:srgbClr val="EB3F5C"/>
                </a:solidFill>
              </a:rPr>
              <a:t>?</a:t>
            </a:r>
            <a:endParaRPr kumimoji="1" lang="ja-JP" altLang="en-US" dirty="0">
              <a:solidFill>
                <a:srgbClr val="EB3F5C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/>
              <a:t>科技越來越發達的至今，程式能力對我們來說越來越重要。</a:t>
            </a:r>
            <a:endParaRPr kumimoji="1" lang="en-US" altLang="zh-TW" sz="3200" dirty="0"/>
          </a:p>
          <a:p>
            <a:r>
              <a:rPr kumimoji="1" lang="zh-TW" altLang="en-US" sz="3200" dirty="0"/>
              <a:t>而我們常常需要上網求助和快速學習新的程式語言，所以就以最優惠的價格建置一個程式教學的網頁，讓學生學習到程式，老師也可以及時在網頁上更新新的課程，或因應現在的新程式語言設計新的課程，讓大家都學得開心。</a:t>
            </a:r>
            <a:endParaRPr kumimoji="1" lang="ja-JP" alt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91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2505">
        <p15:prstTrans prst="prestige"/>
      </p:transition>
    </mc:Choice>
    <mc:Fallback>
      <p:transition spd="slow" advTm="250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580227" y="3176891"/>
            <a:ext cx="11127545" cy="201413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027879" y="3642396"/>
            <a:ext cx="10232239" cy="1083126"/>
          </a:xfrm>
        </p:spPr>
        <p:txBody>
          <a:bodyPr/>
          <a:lstStyle/>
          <a:p>
            <a:pPr algn="ctr"/>
            <a:r>
              <a:rPr kumimoji="1" lang="zh-TW" altLang="en-US" dirty="0"/>
              <a:t>功能</a:t>
            </a:r>
            <a:r>
              <a:rPr kumimoji="1" lang="zh-TW" altLang="en-US" dirty="0">
                <a:solidFill>
                  <a:srgbClr val="EB3F5C"/>
                </a:solidFill>
              </a:rPr>
              <a:t>及</a:t>
            </a:r>
            <a:r>
              <a:rPr kumimoji="1" lang="zh-TW" altLang="en-US" dirty="0"/>
              <a:t>軟體工具</a:t>
            </a:r>
            <a:endParaRPr kumimoji="1" lang="ja-JP" altLang="en-US" dirty="0"/>
          </a:p>
        </p:txBody>
      </p:sp>
      <p:pic>
        <p:nvPicPr>
          <p:cNvPr id="1028" name="Picture 4" descr="「html5」的圖片搜尋結果&quot;">
            <a:extLst>
              <a:ext uri="{FF2B5EF4-FFF2-40B4-BE49-F238E27FC236}">
                <a16:creationId xmlns:a16="http://schemas.microsoft.com/office/drawing/2014/main" id="{ABB353F8-4BF6-4260-B80A-C4997EA9D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2" r="23646"/>
          <a:stretch/>
        </p:blipFill>
        <p:spPr bwMode="auto">
          <a:xfrm>
            <a:off x="1187116" y="5697938"/>
            <a:ext cx="3705726" cy="43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PHP」的圖片搜尋結果&quot;">
            <a:extLst>
              <a:ext uri="{FF2B5EF4-FFF2-40B4-BE49-F238E27FC236}">
                <a16:creationId xmlns:a16="http://schemas.microsoft.com/office/drawing/2014/main" id="{25D1529E-4F69-45A9-BEC3-B41F22B4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300" y="5932225"/>
            <a:ext cx="6247399" cy="337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jquery」的圖片搜尋結果&quot;">
            <a:extLst>
              <a:ext uri="{FF2B5EF4-FFF2-40B4-BE49-F238E27FC236}">
                <a16:creationId xmlns:a16="http://schemas.microsoft.com/office/drawing/2014/main" id="{CEDE2A7F-F485-4B10-A189-22F1E4C3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57" y="5499709"/>
            <a:ext cx="42862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41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2805">
        <p14:flip dir="r"/>
      </p:transition>
    </mc:Choice>
    <mc:Fallback>
      <p:transition spd="med" advTm="280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軟體</a:t>
            </a:r>
            <a:r>
              <a:rPr kumimoji="1" lang="zh-TW" altLang="en-US" dirty="0">
                <a:solidFill>
                  <a:srgbClr val="EB3F5C"/>
                </a:solidFill>
              </a:rPr>
              <a:t>工具</a:t>
            </a:r>
            <a:endParaRPr kumimoji="1" lang="ja-JP" altLang="en-US" dirty="0">
              <a:solidFill>
                <a:srgbClr val="EB3F5C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99884" y="1853932"/>
            <a:ext cx="5080002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IDE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99884" y="2376452"/>
            <a:ext cx="5080002" cy="2139599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Visual Studio code</a:t>
            </a:r>
            <a:endParaRPr kumimoji="1" lang="ja-JP" altLang="en-US" sz="32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6727371" y="1839425"/>
            <a:ext cx="5080002" cy="537027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/>
              <a:t>前端語言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727371" y="2361945"/>
            <a:ext cx="5080002" cy="2139599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HTML5</a:t>
            </a:r>
            <a:endParaRPr kumimoji="1" lang="ja-JP" altLang="en-US" sz="32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2557841" y="1824918"/>
            <a:ext cx="5080002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RWD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12557841" y="2347438"/>
            <a:ext cx="5080002" cy="2139599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CSS3</a:t>
            </a:r>
            <a:endParaRPr kumimoji="1" lang="ja-JP" altLang="en-US" sz="28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775020" y="6417420"/>
            <a:ext cx="5080002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AJAX</a:t>
            </a:r>
            <a:r>
              <a:rPr kumimoji="1" lang="zh-TW" altLang="en-US" dirty="0"/>
              <a:t>請求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sz="3200" dirty="0" err="1"/>
              <a:t>JQuery</a:t>
            </a:r>
            <a:endParaRPr kumimoji="1" lang="ja-JP" altLang="en-US" sz="3200" dirty="0"/>
          </a:p>
          <a:p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連接後端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PHP7</a:t>
            </a:r>
            <a:endParaRPr kumimoji="1" lang="ja-JP" altLang="en-US" sz="28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資料庫</a:t>
            </a:r>
            <a:endParaRPr kumimoji="1" lang="ja-JP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MySQL</a:t>
            </a:r>
            <a:endParaRPr kumimoji="1" lang="ja-JP" altLang="en-US" sz="2800" dirty="0"/>
          </a:p>
        </p:txBody>
      </p:sp>
      <p:pic>
        <p:nvPicPr>
          <p:cNvPr id="2050" name="Picture 2" descr="「VScode」的圖片搜尋結果&quot;">
            <a:extLst>
              <a:ext uri="{FF2B5EF4-FFF2-40B4-BE49-F238E27FC236}">
                <a16:creationId xmlns:a16="http://schemas.microsoft.com/office/drawing/2014/main" id="{FA1EBFDB-7229-47FB-96AE-78620A82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71" y="334033"/>
            <a:ext cx="2337795" cy="23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「html5」的圖片搜尋結果&quot;">
            <a:extLst>
              <a:ext uri="{FF2B5EF4-FFF2-40B4-BE49-F238E27FC236}">
                <a16:creationId xmlns:a16="http://schemas.microsoft.com/office/drawing/2014/main" id="{160F1611-B504-4B31-841B-BC0A6AF5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2" r="23646"/>
          <a:stretch/>
        </p:blipFill>
        <p:spPr bwMode="auto">
          <a:xfrm>
            <a:off x="9144000" y="-191674"/>
            <a:ext cx="2958241" cy="34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CSS3」的圖片搜尋結果&quot;">
            <a:extLst>
              <a:ext uri="{FF2B5EF4-FFF2-40B4-BE49-F238E27FC236}">
                <a16:creationId xmlns:a16="http://schemas.microsoft.com/office/drawing/2014/main" id="{F6682747-BE2B-45C8-8EE4-A73A7CD58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493" y="334033"/>
            <a:ext cx="2286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「jquery」的圖片搜尋結果&quot;">
            <a:extLst>
              <a:ext uri="{FF2B5EF4-FFF2-40B4-BE49-F238E27FC236}">
                <a16:creationId xmlns:a16="http://schemas.microsoft.com/office/drawing/2014/main" id="{646CC4E3-43C5-46F6-8E85-037C6D71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75" y="7244006"/>
            <a:ext cx="2656386" cy="26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PHP7」的圖片搜尋結果&quot;">
            <a:extLst>
              <a:ext uri="{FF2B5EF4-FFF2-40B4-BE49-F238E27FC236}">
                <a16:creationId xmlns:a16="http://schemas.microsoft.com/office/drawing/2014/main" id="{B5EF20C0-F0DC-4AFB-BD3C-CC9E642D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709" y="7613585"/>
            <a:ext cx="4074332" cy="220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Mysql」的圖片搜尋結果&quot;">
            <a:extLst>
              <a:ext uri="{FF2B5EF4-FFF2-40B4-BE49-F238E27FC236}">
                <a16:creationId xmlns:a16="http://schemas.microsoft.com/office/drawing/2014/main" id="{533245DE-52DA-4260-A8EB-B2BA2F85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2468" y="6597490"/>
            <a:ext cx="2922910" cy="41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3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Tm="8739">
        <p14:flip dir="r"/>
      </p:transition>
    </mc:Choice>
    <mc:Fallback>
      <p:transition spd="med" advTm="873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登入登出 購物車</a:t>
            </a:r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585743" y="7000252"/>
            <a:ext cx="4475088" cy="2122108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商品、最新消息、購物流程、購物車登入登出，可以在上方顯示使用者的名字</a:t>
            </a:r>
            <a:endParaRPr kumimoji="1" lang="ja-JP" altLang="en-US" sz="24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管理分類商品訂單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906456" y="7000252"/>
            <a:ext cx="4475088" cy="2122108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可以管理商品大標題和中標題，管理訂單和管理使用者，且防止有心人士輸入</a:t>
            </a:r>
            <a:r>
              <a:rPr kumimoji="1" lang="en-US" altLang="zh-TW" sz="2400" dirty="0"/>
              <a:t>admin</a:t>
            </a:r>
            <a:r>
              <a:rPr kumimoji="1" lang="zh-TW" altLang="en-US" sz="2400" dirty="0"/>
              <a:t>進入頁面做了防範</a:t>
            </a:r>
            <a:endParaRPr kumimoji="1" lang="ja-JP" altLang="en-US" sz="24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顯示所有商品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12300637" y="7074245"/>
            <a:ext cx="4475088" cy="2122108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用</a:t>
            </a:r>
            <a:r>
              <a:rPr kumimoji="1" lang="en-US" altLang="zh-TW" sz="2400" dirty="0"/>
              <a:t>PHP</a:t>
            </a:r>
            <a:r>
              <a:rPr kumimoji="1" lang="zh-TW" altLang="en-US" sz="2400" dirty="0"/>
              <a:t>拉取資料庫資料並可以加入購物車和增加訂單</a:t>
            </a:r>
            <a:endParaRPr kumimoji="1" lang="ja-JP" altLang="en-US" sz="2400" dirty="0"/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BE7D5692-7FDC-47CF-A371-8FCD4B5C869D}"/>
              </a:ext>
            </a:extLst>
          </p:cNvPr>
          <p:cNvSpPr txBox="1">
            <a:spLocks/>
          </p:cNvSpPr>
          <p:nvPr/>
        </p:nvSpPr>
        <p:spPr>
          <a:xfrm>
            <a:off x="6066498" y="31059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71600" rtl="0" eaLnBrk="1" latinLnBrk="0" hangingPunct="1"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/>
              <a:t>在中山麥克網有用到以下技術</a:t>
            </a:r>
            <a:endParaRPr lang="en-US" sz="3200" dirty="0"/>
          </a:p>
        </p:txBody>
      </p:sp>
      <p:sp>
        <p:nvSpPr>
          <p:cNvPr id="25" name="Title 13">
            <a:extLst>
              <a:ext uri="{FF2B5EF4-FFF2-40B4-BE49-F238E27FC236}">
                <a16:creationId xmlns:a16="http://schemas.microsoft.com/office/drawing/2014/main" id="{08A6080E-9436-442F-A3C4-7CAB6A464845}"/>
              </a:ext>
            </a:extLst>
          </p:cNvPr>
          <p:cNvSpPr txBox="1">
            <a:spLocks/>
          </p:cNvSpPr>
          <p:nvPr/>
        </p:nvSpPr>
        <p:spPr>
          <a:xfrm>
            <a:off x="0" y="323559"/>
            <a:ext cx="18288000" cy="2914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41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50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r>
              <a:rPr kumimoji="1" lang="zh-TW" altLang="en-US" sz="9600"/>
              <a:t>系統</a:t>
            </a:r>
            <a:r>
              <a:rPr kumimoji="1" lang="zh-TW" altLang="en-US" sz="9600">
                <a:solidFill>
                  <a:srgbClr val="EB3F5C"/>
                </a:solidFill>
              </a:rPr>
              <a:t>功能</a:t>
            </a:r>
            <a:r>
              <a:rPr kumimoji="1" lang="zh-TW" altLang="en-US" sz="9600"/>
              <a:t>技術</a:t>
            </a:r>
            <a:endParaRPr kumimoji="1" lang="ja-JP" alt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9869D6-9278-4DE4-8E4A-B34920B6B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3286" y="4616219"/>
            <a:ext cx="5080002" cy="1101238"/>
          </a:xfrm>
        </p:spPr>
        <p:txBody>
          <a:bodyPr/>
          <a:lstStyle/>
          <a:p>
            <a:r>
              <a:rPr kumimoji="1" lang="zh-TW" altLang="en-US" dirty="0"/>
              <a:t>使用者頁面</a:t>
            </a:r>
            <a:endParaRPr kumimoji="1" lang="ja-JP" alt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67CE317-EEB9-4449-A9C0-92C60A2201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12597" y="4595289"/>
            <a:ext cx="5080002" cy="1101238"/>
          </a:xfrm>
        </p:spPr>
        <p:txBody>
          <a:bodyPr/>
          <a:lstStyle/>
          <a:p>
            <a:r>
              <a:rPr kumimoji="1" lang="zh-TW" altLang="en-US" dirty="0"/>
              <a:t>管理者頁面</a:t>
            </a:r>
            <a:endParaRPr kumimoji="1" lang="ja-JP" alt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1F6F9A3-1DF0-401B-8DC1-3BDC2A7D23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998180" y="4605754"/>
            <a:ext cx="5080002" cy="1101238"/>
          </a:xfrm>
        </p:spPr>
        <p:txBody>
          <a:bodyPr/>
          <a:lstStyle/>
          <a:p>
            <a:r>
              <a:rPr kumimoji="1" lang="zh-TW" altLang="en-US" dirty="0"/>
              <a:t>商品頁面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7024118"/>
      </p:ext>
    </p:extLst>
  </p:cSld>
  <p:clrMapOvr>
    <a:masterClrMapping/>
  </p:clrMapOvr>
  <p:transition spd="med" advTm="8848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15661" y="2557669"/>
            <a:ext cx="9042402" cy="1818703"/>
          </a:xfrm>
        </p:spPr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zh-TW" altLang="en-US" dirty="0">
                <a:solidFill>
                  <a:srgbClr val="EB3F5C"/>
                </a:solidFill>
              </a:rPr>
              <a:t>說明</a:t>
            </a:r>
            <a:endParaRPr kumimoji="1" lang="ja-JP" altLang="en-US" dirty="0">
              <a:solidFill>
                <a:srgbClr val="EB3F5C"/>
              </a:solidFill>
            </a:endParaRPr>
          </a:p>
        </p:txBody>
      </p:sp>
      <p:pic>
        <p:nvPicPr>
          <p:cNvPr id="1026" name="Picture 2" descr="「xampp」的圖片搜尋結果&quot;">
            <a:extLst>
              <a:ext uri="{FF2B5EF4-FFF2-40B4-BE49-F238E27FC236}">
                <a16:creationId xmlns:a16="http://schemas.microsoft.com/office/drawing/2014/main" id="{6061F89C-6A46-45AE-BECB-F21EDD4A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87" y="6083412"/>
            <a:ext cx="10129352" cy="27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96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5924">
        <p14:flip dir="r"/>
      </p:transition>
    </mc:Choice>
    <mc:Fallback>
      <p:transition advTm="592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8866398"/>
            <a:ext cx="15440125" cy="1315220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將</a:t>
            </a:r>
            <a:r>
              <a:rPr kumimoji="1" lang="en-US" altLang="zh-TW" sz="7200" dirty="0" err="1"/>
              <a:t>fp.sql</a:t>
            </a:r>
            <a:r>
              <a:rPr kumimoji="1" lang="zh-TW" altLang="en-US" sz="7200" dirty="0"/>
              <a:t>匯入</a:t>
            </a:r>
            <a:r>
              <a:rPr kumimoji="1" lang="en-US" altLang="zh-TW" sz="7200" dirty="0" err="1"/>
              <a:t>fp</a:t>
            </a:r>
            <a:r>
              <a:rPr kumimoji="1" lang="zh-TW" altLang="en-US" sz="7200" dirty="0"/>
              <a:t>資料庫</a:t>
            </a:r>
            <a:endParaRPr kumimoji="1" lang="ja-JP" altLang="en-US" sz="7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C26E6C-09A7-46E7-9074-36A75548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67" y="849281"/>
            <a:ext cx="8696325" cy="79914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B4A06C-1000-44B8-9292-732BA7677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04"/>
          <a:stretch/>
        </p:blipFill>
        <p:spPr>
          <a:xfrm>
            <a:off x="7986395" y="1524090"/>
            <a:ext cx="7411410" cy="488632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6E9E6E0-EA7D-464E-8BBC-213708D09867}"/>
              </a:ext>
            </a:extLst>
          </p:cNvPr>
          <p:cNvCxnSpPr>
            <a:cxnSpLocks/>
          </p:cNvCxnSpPr>
          <p:nvPr/>
        </p:nvCxnSpPr>
        <p:spPr>
          <a:xfrm flipV="1">
            <a:off x="4203032" y="3967252"/>
            <a:ext cx="7140829" cy="201645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757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333" y="7938052"/>
            <a:ext cx="15440125" cy="2243566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放入</a:t>
            </a:r>
            <a:r>
              <a:rPr kumimoji="1" lang="en-US" altLang="zh-TW" sz="7200" dirty="0" err="1"/>
              <a:t>htdocs</a:t>
            </a:r>
            <a:r>
              <a:rPr kumimoji="1" lang="zh-TW" altLang="en-US" sz="7200" dirty="0"/>
              <a:t>打開</a:t>
            </a:r>
            <a:r>
              <a:rPr lang="en-US" altLang="zh-TW" sz="7200" dirty="0">
                <a:hlinkClick r:id="rId2"/>
              </a:rPr>
              <a:t>http://127.0.0.1/B064020053_FP/</a:t>
            </a:r>
            <a:endParaRPr kumimoji="1" lang="ja-JP" altLang="en-US" sz="7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8DBAB8-3D35-490D-9506-0FE8C567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57" y="0"/>
            <a:ext cx="15047996" cy="78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42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advTm="2505">
        <p15:prstTrans prst="prestige"/>
      </p:transition>
    </mc:Choice>
    <mc:Fallback>
      <p:transition advTm="2505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Castor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Castor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Header and Footer">
  <a:themeElements>
    <a:clrScheme name="Custom 1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B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11795</TotalTime>
  <Words>380</Words>
  <Application>Microsoft Office PowerPoint</Application>
  <PresentationFormat>自訂</PresentationFormat>
  <Paragraphs>84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Roboto</vt:lpstr>
      <vt:lpstr>Roboto Bold</vt:lpstr>
      <vt:lpstr>Arial</vt:lpstr>
      <vt:lpstr>Calibri</vt:lpstr>
      <vt:lpstr>Wingdings</vt:lpstr>
      <vt:lpstr>Contents</vt:lpstr>
      <vt:lpstr>No Header and Footer</vt:lpstr>
      <vt:lpstr>中山麥克網</vt:lpstr>
      <vt:lpstr>目錄</vt:lpstr>
      <vt:lpstr>專案設計動機?</vt:lpstr>
      <vt:lpstr>功能及軟體工具</vt:lpstr>
      <vt:lpstr>軟體工具</vt:lpstr>
      <vt:lpstr>PowerPoint 簡報</vt:lpstr>
      <vt:lpstr>安裝說明</vt:lpstr>
      <vt:lpstr>將fp.sql匯入fp資料庫</vt:lpstr>
      <vt:lpstr>放入htdocs打開http://127.0.0.1/B064020053_FP/</vt:lpstr>
      <vt:lpstr>系統畫面</vt:lpstr>
      <vt:lpstr>系統畫面- 最新消息</vt:lpstr>
      <vt:lpstr>系統畫面- 貼心的購物流程</vt:lpstr>
      <vt:lpstr>系統畫面- 一目了然的購物車</vt:lpstr>
      <vt:lpstr>系統畫面- 功能齊全的登入頁面</vt:lpstr>
      <vt:lpstr>系統畫面- 清爽的管理介面</vt:lpstr>
      <vt:lpstr>系統畫面- 管理商品介面</vt:lpstr>
      <vt:lpstr>系統畫面- 清爽的管理介面</vt:lpstr>
      <vt:lpstr>系統畫面- 管理訂單和使用者</vt:lpstr>
      <vt:lpstr>系統亮點?</vt:lpstr>
      <vt:lpstr>PowerPoint 簡報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Castor</dc:title>
  <dc:creator>Jun Akizaki</dc:creator>
  <cp:lastModifiedBy>聖勳 陳</cp:lastModifiedBy>
  <cp:revision>234</cp:revision>
  <dcterms:created xsi:type="dcterms:W3CDTF">2015-08-02T15:43:04Z</dcterms:created>
  <dcterms:modified xsi:type="dcterms:W3CDTF">2019-12-30T16:51:16Z</dcterms:modified>
</cp:coreProperties>
</file>